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8" r:id="rId2"/>
    <p:sldId id="259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3" autoAdjust="0"/>
    <p:restoredTop sz="94680" autoAdjust="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F7F56-9D4A-40B5-8B6D-A926130943C6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3E89-F553-44A3-8ED0-6ABFB6177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ED96-160A-4EC2-9CFF-54656483B2D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CA27-E38B-457E-BDC5-081EB4F29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ED96-160A-4EC2-9CFF-54656483B2D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CA27-E38B-457E-BDC5-081EB4F29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ED96-160A-4EC2-9CFF-54656483B2D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CA27-E38B-457E-BDC5-081EB4F29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ED96-160A-4EC2-9CFF-54656483B2D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CA27-E38B-457E-BDC5-081EB4F29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ED96-160A-4EC2-9CFF-54656483B2D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CA27-E38B-457E-BDC5-081EB4F29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ED96-160A-4EC2-9CFF-54656483B2D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CA27-E38B-457E-BDC5-081EB4F29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ED96-160A-4EC2-9CFF-54656483B2D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CA27-E38B-457E-BDC5-081EB4F29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ED96-160A-4EC2-9CFF-54656483B2D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CA27-E38B-457E-BDC5-081EB4F29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ED96-160A-4EC2-9CFF-54656483B2D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CA27-E38B-457E-BDC5-081EB4F29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ED96-160A-4EC2-9CFF-54656483B2D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CA27-E38B-457E-BDC5-081EB4F29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ED96-160A-4EC2-9CFF-54656483B2D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CA27-E38B-457E-BDC5-081EB4F29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ED96-160A-4EC2-9CFF-54656483B2D5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6CA27-E38B-457E-BDC5-081EB4F29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159"/>
            <a:ext cx="9307655" cy="6972159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5486400" y="1981200"/>
            <a:ext cx="3048000" cy="2667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KG Second Chances Sketch" pitchFamily="2" charset="0"/>
              </a:rPr>
              <a:t>RED FLANNEL DAY </a:t>
            </a:r>
          </a:p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KG Second Chances Sketch" pitchFamily="2" charset="0"/>
              </a:rPr>
              <a:t>BOOK SALE</a:t>
            </a:r>
            <a:endParaRPr lang="en-US" sz="7200" b="1" dirty="0">
              <a:solidFill>
                <a:srgbClr val="C00000"/>
              </a:solidFill>
              <a:latin typeface="KG Second Chances Sketc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KG Second Chances Sketch" pitchFamily="2" charset="0"/>
              </a:rPr>
              <a:t>FRI. OCT 5</a:t>
            </a:r>
            <a:r>
              <a:rPr lang="en-US" sz="4800" b="1" baseline="30000" dirty="0" smtClean="0">
                <a:latin typeface="KG Second Chances Sketch" pitchFamily="2" charset="0"/>
              </a:rPr>
              <a:t>TH</a:t>
            </a:r>
            <a:r>
              <a:rPr lang="en-US" sz="4800" b="1" dirty="0" smtClean="0">
                <a:latin typeface="KG Second Chances Sketch" pitchFamily="2" charset="0"/>
              </a:rPr>
              <a:t>  &amp;</a:t>
            </a:r>
            <a:endParaRPr lang="en-US" sz="4800" b="1" baseline="30000" dirty="0" smtClean="0">
              <a:latin typeface="KG Second Chances Sketc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38800"/>
            <a:ext cx="64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Narrow" pitchFamily="34" charset="0"/>
              </a:rPr>
              <a:t>In the Community Room at the Library</a:t>
            </a:r>
          </a:p>
          <a:p>
            <a:pPr algn="ctr"/>
            <a:r>
              <a:rPr lang="en-US" dirty="0" smtClean="0">
                <a:latin typeface="Arial Narrow" pitchFamily="34" charset="0"/>
              </a:rPr>
              <a:t>Sponsored by The Friends of the Library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724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Great used books and media at bargain prices! 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5943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KG Second Chances Sketch" pitchFamily="2" charset="0"/>
              </a:rPr>
              <a:t>SAT. OCT 6</a:t>
            </a:r>
            <a:r>
              <a:rPr lang="en-US" sz="4800" b="1" baseline="30000" dirty="0" smtClean="0">
                <a:latin typeface="KG Second Chances Sketch" pitchFamily="2" charset="0"/>
              </a:rPr>
              <a:t>TH</a:t>
            </a:r>
          </a:p>
          <a:p>
            <a:pPr algn="ctr"/>
            <a:r>
              <a:rPr lang="en-US" sz="5400" b="1" baseline="30000" dirty="0" smtClean="0">
                <a:latin typeface="KG Second Chances Sketch" pitchFamily="2" charset="0"/>
              </a:rPr>
              <a:t>10:00am -3:00pm</a:t>
            </a:r>
            <a:r>
              <a:rPr lang="en-US" sz="5400" b="1" dirty="0" smtClean="0">
                <a:latin typeface="KG Second Chances Sketch" pitchFamily="2" charset="0"/>
              </a:rPr>
              <a:t> </a:t>
            </a:r>
            <a:endParaRPr lang="en-US" sz="5400" b="1" dirty="0">
              <a:latin typeface="KG Second Chances Sketch" pitchFamily="2" charset="0"/>
            </a:endParaRPr>
          </a:p>
        </p:txBody>
      </p:sp>
      <p:pic>
        <p:nvPicPr>
          <p:cNvPr id="12" name="Picture 11" descr="CS Public Library_cl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514600"/>
            <a:ext cx="2286000" cy="16088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4572001" cy="340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-1"/>
            <a:ext cx="4572000" cy="340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56567"/>
            <a:ext cx="4572001" cy="340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3456567"/>
            <a:ext cx="4572001" cy="340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40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circ</dc:creator>
  <cp:lastModifiedBy>staff</cp:lastModifiedBy>
  <cp:revision>51</cp:revision>
  <dcterms:created xsi:type="dcterms:W3CDTF">2018-01-19T15:36:56Z</dcterms:created>
  <dcterms:modified xsi:type="dcterms:W3CDTF">2018-09-14T14:38:03Z</dcterms:modified>
</cp:coreProperties>
</file>